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
  </p:notesMasterIdLst>
  <p:sldIdLst>
    <p:sldId id="256" r:id="rId2"/>
    <p:sldId id="392" r:id="rId3"/>
    <p:sldId id="396" r:id="rId4"/>
    <p:sldId id="415" r:id="rId5"/>
    <p:sldId id="364"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C18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310"/>
    <p:restoredTop sz="86418"/>
  </p:normalViewPr>
  <p:slideViewPr>
    <p:cSldViewPr snapToGrid="0" snapToObjects="1">
      <p:cViewPr varScale="1">
        <p:scale>
          <a:sx n="112" d="100"/>
          <a:sy n="112" d="100"/>
        </p:scale>
        <p:origin x="1520" y="192"/>
      </p:cViewPr>
      <p:guideLst/>
    </p:cSldViewPr>
  </p:slideViewPr>
  <p:outlineViewPr>
    <p:cViewPr>
      <p:scale>
        <a:sx n="20" d="100"/>
        <a:sy n="20"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19A3AB-33D3-AD4F-9A53-57B009D29997}" type="datetimeFigureOut">
              <a:rPr lang="en-US" smtClean="0"/>
              <a:t>6/8/22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187B7B-0AE2-3F43-A8DE-4DC6EF04E50B}" type="slidenum">
              <a:rPr lang="en-US" smtClean="0"/>
              <a:t>‹#›</a:t>
            </a:fld>
            <a:endParaRPr lang="en-US" dirty="0"/>
          </a:p>
        </p:txBody>
      </p:sp>
    </p:spTree>
    <p:extLst>
      <p:ext uri="{BB962C8B-B14F-4D97-AF65-F5344CB8AC3E}">
        <p14:creationId xmlns:p14="http://schemas.microsoft.com/office/powerpoint/2010/main" val="28481202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187B7B-0AE2-3F43-A8DE-4DC6EF04E50B}" type="slidenum">
              <a:rPr lang="en-US" smtClean="0"/>
              <a:t>1</a:t>
            </a:fld>
            <a:endParaRPr lang="en-US" dirty="0"/>
          </a:p>
        </p:txBody>
      </p:sp>
    </p:spTree>
    <p:extLst>
      <p:ext uri="{BB962C8B-B14F-4D97-AF65-F5344CB8AC3E}">
        <p14:creationId xmlns:p14="http://schemas.microsoft.com/office/powerpoint/2010/main" val="3607454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F0AFE-150C-A143-A5ED-8DC2BC19F8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FAB64AB-2577-7F48-AAFC-42E7E7E6EA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7651040-8ABC-B64D-8624-A15A85608AF7}"/>
              </a:ext>
            </a:extLst>
          </p:cNvPr>
          <p:cNvSpPr>
            <a:spLocks noGrp="1"/>
          </p:cNvSpPr>
          <p:nvPr>
            <p:ph type="dt" sz="half" idx="10"/>
          </p:nvPr>
        </p:nvSpPr>
        <p:spPr/>
        <p:txBody>
          <a:bodyPr/>
          <a:lstStyle/>
          <a:p>
            <a:fld id="{513C8614-5D2E-A448-8F83-086B75EFF54F}" type="datetimeFigureOut">
              <a:rPr lang="en-US" smtClean="0"/>
              <a:t>6/8/22</a:t>
            </a:fld>
            <a:endParaRPr lang="en-US" dirty="0"/>
          </a:p>
        </p:txBody>
      </p:sp>
      <p:sp>
        <p:nvSpPr>
          <p:cNvPr id="5" name="Footer Placeholder 4">
            <a:extLst>
              <a:ext uri="{FF2B5EF4-FFF2-40B4-BE49-F238E27FC236}">
                <a16:creationId xmlns:a16="http://schemas.microsoft.com/office/drawing/2014/main" id="{68224BD5-EE3E-6345-A77F-88BFAC90163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D6DB755-3425-A748-9D05-B1756E0034CA}"/>
              </a:ext>
            </a:extLst>
          </p:cNvPr>
          <p:cNvSpPr>
            <a:spLocks noGrp="1"/>
          </p:cNvSpPr>
          <p:nvPr>
            <p:ph type="sldNum" sz="quarter" idx="12"/>
          </p:nvPr>
        </p:nvSpPr>
        <p:spPr/>
        <p:txBody>
          <a:bodyPr/>
          <a:lstStyle/>
          <a:p>
            <a:fld id="{96BA2FD8-75C1-C84D-A81B-00DAEB11A882}" type="slidenum">
              <a:rPr lang="en-US" smtClean="0"/>
              <a:t>‹#›</a:t>
            </a:fld>
            <a:endParaRPr lang="en-US" dirty="0"/>
          </a:p>
        </p:txBody>
      </p:sp>
    </p:spTree>
    <p:extLst>
      <p:ext uri="{BB962C8B-B14F-4D97-AF65-F5344CB8AC3E}">
        <p14:creationId xmlns:p14="http://schemas.microsoft.com/office/powerpoint/2010/main" val="2987709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7AD4B-5B8D-0248-90F0-696950C257F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3E7D96D-44E0-474F-9D4A-539FC6DBE76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3EBB68-860A-464D-9338-EC01FA1F3529}"/>
              </a:ext>
            </a:extLst>
          </p:cNvPr>
          <p:cNvSpPr>
            <a:spLocks noGrp="1"/>
          </p:cNvSpPr>
          <p:nvPr>
            <p:ph type="dt" sz="half" idx="10"/>
          </p:nvPr>
        </p:nvSpPr>
        <p:spPr/>
        <p:txBody>
          <a:bodyPr/>
          <a:lstStyle/>
          <a:p>
            <a:fld id="{513C8614-5D2E-A448-8F83-086B75EFF54F}" type="datetimeFigureOut">
              <a:rPr lang="en-US" smtClean="0"/>
              <a:t>6/8/22</a:t>
            </a:fld>
            <a:endParaRPr lang="en-US" dirty="0"/>
          </a:p>
        </p:txBody>
      </p:sp>
      <p:sp>
        <p:nvSpPr>
          <p:cNvPr id="5" name="Footer Placeholder 4">
            <a:extLst>
              <a:ext uri="{FF2B5EF4-FFF2-40B4-BE49-F238E27FC236}">
                <a16:creationId xmlns:a16="http://schemas.microsoft.com/office/drawing/2014/main" id="{ABA35BF2-D3C1-B549-A4C4-FFCC6C9DB7F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186A6D7-7C20-004F-845F-81C25C01FF57}"/>
              </a:ext>
            </a:extLst>
          </p:cNvPr>
          <p:cNvSpPr>
            <a:spLocks noGrp="1"/>
          </p:cNvSpPr>
          <p:nvPr>
            <p:ph type="sldNum" sz="quarter" idx="12"/>
          </p:nvPr>
        </p:nvSpPr>
        <p:spPr/>
        <p:txBody>
          <a:bodyPr/>
          <a:lstStyle/>
          <a:p>
            <a:fld id="{96BA2FD8-75C1-C84D-A81B-00DAEB11A882}" type="slidenum">
              <a:rPr lang="en-US" smtClean="0"/>
              <a:t>‹#›</a:t>
            </a:fld>
            <a:endParaRPr lang="en-US" dirty="0"/>
          </a:p>
        </p:txBody>
      </p:sp>
    </p:spTree>
    <p:extLst>
      <p:ext uri="{BB962C8B-B14F-4D97-AF65-F5344CB8AC3E}">
        <p14:creationId xmlns:p14="http://schemas.microsoft.com/office/powerpoint/2010/main" val="35327939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7DE3E4-1B59-504E-A7FD-38267225112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44DC70-7EBF-F847-95BD-1F6D7F64277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E41C38-9BE0-E74E-A624-ADF4DB170BBC}"/>
              </a:ext>
            </a:extLst>
          </p:cNvPr>
          <p:cNvSpPr>
            <a:spLocks noGrp="1"/>
          </p:cNvSpPr>
          <p:nvPr>
            <p:ph type="dt" sz="half" idx="10"/>
          </p:nvPr>
        </p:nvSpPr>
        <p:spPr/>
        <p:txBody>
          <a:bodyPr/>
          <a:lstStyle/>
          <a:p>
            <a:fld id="{513C8614-5D2E-A448-8F83-086B75EFF54F}" type="datetimeFigureOut">
              <a:rPr lang="en-US" smtClean="0"/>
              <a:t>6/8/22</a:t>
            </a:fld>
            <a:endParaRPr lang="en-US" dirty="0"/>
          </a:p>
        </p:txBody>
      </p:sp>
      <p:sp>
        <p:nvSpPr>
          <p:cNvPr id="5" name="Footer Placeholder 4">
            <a:extLst>
              <a:ext uri="{FF2B5EF4-FFF2-40B4-BE49-F238E27FC236}">
                <a16:creationId xmlns:a16="http://schemas.microsoft.com/office/drawing/2014/main" id="{CF9564BD-0A23-B648-91D7-8E86BA21F51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D37F494-F22D-9743-8B18-09ABCCF07A1B}"/>
              </a:ext>
            </a:extLst>
          </p:cNvPr>
          <p:cNvSpPr>
            <a:spLocks noGrp="1"/>
          </p:cNvSpPr>
          <p:nvPr>
            <p:ph type="sldNum" sz="quarter" idx="12"/>
          </p:nvPr>
        </p:nvSpPr>
        <p:spPr/>
        <p:txBody>
          <a:bodyPr/>
          <a:lstStyle/>
          <a:p>
            <a:fld id="{96BA2FD8-75C1-C84D-A81B-00DAEB11A882}" type="slidenum">
              <a:rPr lang="en-US" smtClean="0"/>
              <a:t>‹#›</a:t>
            </a:fld>
            <a:endParaRPr lang="en-US" dirty="0"/>
          </a:p>
        </p:txBody>
      </p:sp>
    </p:spTree>
    <p:extLst>
      <p:ext uri="{BB962C8B-B14F-4D97-AF65-F5344CB8AC3E}">
        <p14:creationId xmlns:p14="http://schemas.microsoft.com/office/powerpoint/2010/main" val="22696733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2DAFB-F213-874B-A5B0-02250E823F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575A33-AE3E-334B-9E56-1E729A8C251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3319F7-09F3-254C-A4D6-00F44B74C6A7}"/>
              </a:ext>
            </a:extLst>
          </p:cNvPr>
          <p:cNvSpPr>
            <a:spLocks noGrp="1"/>
          </p:cNvSpPr>
          <p:nvPr>
            <p:ph type="dt" sz="half" idx="10"/>
          </p:nvPr>
        </p:nvSpPr>
        <p:spPr/>
        <p:txBody>
          <a:bodyPr/>
          <a:lstStyle/>
          <a:p>
            <a:fld id="{513C8614-5D2E-A448-8F83-086B75EFF54F}" type="datetimeFigureOut">
              <a:rPr lang="en-US" smtClean="0"/>
              <a:t>6/8/22</a:t>
            </a:fld>
            <a:endParaRPr lang="en-US" dirty="0"/>
          </a:p>
        </p:txBody>
      </p:sp>
      <p:sp>
        <p:nvSpPr>
          <p:cNvPr id="5" name="Footer Placeholder 4">
            <a:extLst>
              <a:ext uri="{FF2B5EF4-FFF2-40B4-BE49-F238E27FC236}">
                <a16:creationId xmlns:a16="http://schemas.microsoft.com/office/drawing/2014/main" id="{3959EF74-29FB-B748-AB9F-4BA4A9BD39B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07BDC73-560A-EE41-AB0F-1A17AAC66A42}"/>
              </a:ext>
            </a:extLst>
          </p:cNvPr>
          <p:cNvSpPr>
            <a:spLocks noGrp="1"/>
          </p:cNvSpPr>
          <p:nvPr>
            <p:ph type="sldNum" sz="quarter" idx="12"/>
          </p:nvPr>
        </p:nvSpPr>
        <p:spPr/>
        <p:txBody>
          <a:bodyPr/>
          <a:lstStyle/>
          <a:p>
            <a:fld id="{96BA2FD8-75C1-C84D-A81B-00DAEB11A882}" type="slidenum">
              <a:rPr lang="en-US" smtClean="0"/>
              <a:t>‹#›</a:t>
            </a:fld>
            <a:endParaRPr lang="en-US" dirty="0"/>
          </a:p>
        </p:txBody>
      </p:sp>
    </p:spTree>
    <p:extLst>
      <p:ext uri="{BB962C8B-B14F-4D97-AF65-F5344CB8AC3E}">
        <p14:creationId xmlns:p14="http://schemas.microsoft.com/office/powerpoint/2010/main" val="188916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AEC67-26CD-2748-BBFB-AF2426A355A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5D7913E-714C-5E42-8C33-67D0DD78AD8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381F4F7-383E-6545-98F2-41BD016AC911}"/>
              </a:ext>
            </a:extLst>
          </p:cNvPr>
          <p:cNvSpPr>
            <a:spLocks noGrp="1"/>
          </p:cNvSpPr>
          <p:nvPr>
            <p:ph type="dt" sz="half" idx="10"/>
          </p:nvPr>
        </p:nvSpPr>
        <p:spPr/>
        <p:txBody>
          <a:bodyPr/>
          <a:lstStyle/>
          <a:p>
            <a:fld id="{513C8614-5D2E-A448-8F83-086B75EFF54F}" type="datetimeFigureOut">
              <a:rPr lang="en-US" smtClean="0"/>
              <a:t>6/8/22</a:t>
            </a:fld>
            <a:endParaRPr lang="en-US" dirty="0"/>
          </a:p>
        </p:txBody>
      </p:sp>
      <p:sp>
        <p:nvSpPr>
          <p:cNvPr id="5" name="Footer Placeholder 4">
            <a:extLst>
              <a:ext uri="{FF2B5EF4-FFF2-40B4-BE49-F238E27FC236}">
                <a16:creationId xmlns:a16="http://schemas.microsoft.com/office/drawing/2014/main" id="{3D4EFC9F-307F-7447-AE93-E0DC25264A0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E70F37E-850E-2544-A846-A05D924274EB}"/>
              </a:ext>
            </a:extLst>
          </p:cNvPr>
          <p:cNvSpPr>
            <a:spLocks noGrp="1"/>
          </p:cNvSpPr>
          <p:nvPr>
            <p:ph type="sldNum" sz="quarter" idx="12"/>
          </p:nvPr>
        </p:nvSpPr>
        <p:spPr/>
        <p:txBody>
          <a:bodyPr/>
          <a:lstStyle/>
          <a:p>
            <a:fld id="{96BA2FD8-75C1-C84D-A81B-00DAEB11A882}" type="slidenum">
              <a:rPr lang="en-US" smtClean="0"/>
              <a:t>‹#›</a:t>
            </a:fld>
            <a:endParaRPr lang="en-US" dirty="0"/>
          </a:p>
        </p:txBody>
      </p:sp>
    </p:spTree>
    <p:extLst>
      <p:ext uri="{BB962C8B-B14F-4D97-AF65-F5344CB8AC3E}">
        <p14:creationId xmlns:p14="http://schemas.microsoft.com/office/powerpoint/2010/main" val="1668946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CC116-7475-D240-B0EF-7728649737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CC778D-F480-7D46-9DE4-C5DFCF28F1F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669D553-56F0-7F4E-BEAF-387D35D78F4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ED62E96-672F-3142-B7A5-2DA1C27778D3}"/>
              </a:ext>
            </a:extLst>
          </p:cNvPr>
          <p:cNvSpPr>
            <a:spLocks noGrp="1"/>
          </p:cNvSpPr>
          <p:nvPr>
            <p:ph type="dt" sz="half" idx="10"/>
          </p:nvPr>
        </p:nvSpPr>
        <p:spPr/>
        <p:txBody>
          <a:bodyPr/>
          <a:lstStyle/>
          <a:p>
            <a:fld id="{513C8614-5D2E-A448-8F83-086B75EFF54F}" type="datetimeFigureOut">
              <a:rPr lang="en-US" smtClean="0"/>
              <a:t>6/8/22</a:t>
            </a:fld>
            <a:endParaRPr lang="en-US" dirty="0"/>
          </a:p>
        </p:txBody>
      </p:sp>
      <p:sp>
        <p:nvSpPr>
          <p:cNvPr id="6" name="Footer Placeholder 5">
            <a:extLst>
              <a:ext uri="{FF2B5EF4-FFF2-40B4-BE49-F238E27FC236}">
                <a16:creationId xmlns:a16="http://schemas.microsoft.com/office/drawing/2014/main" id="{BB90ED35-3D86-2048-B099-37DC32BA8FE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6735487-0CF6-3F47-82E6-1669FB4CE7BF}"/>
              </a:ext>
            </a:extLst>
          </p:cNvPr>
          <p:cNvSpPr>
            <a:spLocks noGrp="1"/>
          </p:cNvSpPr>
          <p:nvPr>
            <p:ph type="sldNum" sz="quarter" idx="12"/>
          </p:nvPr>
        </p:nvSpPr>
        <p:spPr/>
        <p:txBody>
          <a:bodyPr/>
          <a:lstStyle/>
          <a:p>
            <a:fld id="{96BA2FD8-75C1-C84D-A81B-00DAEB11A882}" type="slidenum">
              <a:rPr lang="en-US" smtClean="0"/>
              <a:t>‹#›</a:t>
            </a:fld>
            <a:endParaRPr lang="en-US" dirty="0"/>
          </a:p>
        </p:txBody>
      </p:sp>
    </p:spTree>
    <p:extLst>
      <p:ext uri="{BB962C8B-B14F-4D97-AF65-F5344CB8AC3E}">
        <p14:creationId xmlns:p14="http://schemas.microsoft.com/office/powerpoint/2010/main" val="37591927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FA9D2-4008-1D4D-959F-693A7970F2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CF72FC-F431-0B43-BD48-6027C3E41B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1CC110B-5CBB-A144-A1EC-62E38CE06DA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F62A4B-5AA7-DB45-A19A-21D35BCEA1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EA6844C-4A57-A04E-A472-3B5AA082169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DE9897-F345-464E-BF17-0C6A5D240B18}"/>
              </a:ext>
            </a:extLst>
          </p:cNvPr>
          <p:cNvSpPr>
            <a:spLocks noGrp="1"/>
          </p:cNvSpPr>
          <p:nvPr>
            <p:ph type="dt" sz="half" idx="10"/>
          </p:nvPr>
        </p:nvSpPr>
        <p:spPr/>
        <p:txBody>
          <a:bodyPr/>
          <a:lstStyle/>
          <a:p>
            <a:fld id="{513C8614-5D2E-A448-8F83-086B75EFF54F}" type="datetimeFigureOut">
              <a:rPr lang="en-US" smtClean="0"/>
              <a:t>6/8/22</a:t>
            </a:fld>
            <a:endParaRPr lang="en-US" dirty="0"/>
          </a:p>
        </p:txBody>
      </p:sp>
      <p:sp>
        <p:nvSpPr>
          <p:cNvPr id="8" name="Footer Placeholder 7">
            <a:extLst>
              <a:ext uri="{FF2B5EF4-FFF2-40B4-BE49-F238E27FC236}">
                <a16:creationId xmlns:a16="http://schemas.microsoft.com/office/drawing/2014/main" id="{9DF3FB5D-3558-DE43-B4DF-27F9D25759D1}"/>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6D098E6-23A8-9C49-8AB9-42B1F64D7B40}"/>
              </a:ext>
            </a:extLst>
          </p:cNvPr>
          <p:cNvSpPr>
            <a:spLocks noGrp="1"/>
          </p:cNvSpPr>
          <p:nvPr>
            <p:ph type="sldNum" sz="quarter" idx="12"/>
          </p:nvPr>
        </p:nvSpPr>
        <p:spPr/>
        <p:txBody>
          <a:bodyPr/>
          <a:lstStyle/>
          <a:p>
            <a:fld id="{96BA2FD8-75C1-C84D-A81B-00DAEB11A882}" type="slidenum">
              <a:rPr lang="en-US" smtClean="0"/>
              <a:t>‹#›</a:t>
            </a:fld>
            <a:endParaRPr lang="en-US" dirty="0"/>
          </a:p>
        </p:txBody>
      </p:sp>
    </p:spTree>
    <p:extLst>
      <p:ext uri="{BB962C8B-B14F-4D97-AF65-F5344CB8AC3E}">
        <p14:creationId xmlns:p14="http://schemas.microsoft.com/office/powerpoint/2010/main" val="3424830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E3ACB-F816-CE46-87A4-02C41492635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9EB2FE2-C561-0641-89FB-09DAC8818AF4}"/>
              </a:ext>
            </a:extLst>
          </p:cNvPr>
          <p:cNvSpPr>
            <a:spLocks noGrp="1"/>
          </p:cNvSpPr>
          <p:nvPr>
            <p:ph type="dt" sz="half" idx="10"/>
          </p:nvPr>
        </p:nvSpPr>
        <p:spPr/>
        <p:txBody>
          <a:bodyPr/>
          <a:lstStyle/>
          <a:p>
            <a:fld id="{513C8614-5D2E-A448-8F83-086B75EFF54F}" type="datetimeFigureOut">
              <a:rPr lang="en-US" smtClean="0"/>
              <a:t>6/8/22</a:t>
            </a:fld>
            <a:endParaRPr lang="en-US" dirty="0"/>
          </a:p>
        </p:txBody>
      </p:sp>
      <p:sp>
        <p:nvSpPr>
          <p:cNvPr id="4" name="Footer Placeholder 3">
            <a:extLst>
              <a:ext uri="{FF2B5EF4-FFF2-40B4-BE49-F238E27FC236}">
                <a16:creationId xmlns:a16="http://schemas.microsoft.com/office/drawing/2014/main" id="{427AEDB6-26D4-2F46-BE9D-A241303AD22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FBBE27F7-D2E3-5549-98AD-27F7E4A1A91C}"/>
              </a:ext>
            </a:extLst>
          </p:cNvPr>
          <p:cNvSpPr>
            <a:spLocks noGrp="1"/>
          </p:cNvSpPr>
          <p:nvPr>
            <p:ph type="sldNum" sz="quarter" idx="12"/>
          </p:nvPr>
        </p:nvSpPr>
        <p:spPr/>
        <p:txBody>
          <a:bodyPr/>
          <a:lstStyle/>
          <a:p>
            <a:fld id="{96BA2FD8-75C1-C84D-A81B-00DAEB11A882}" type="slidenum">
              <a:rPr lang="en-US" smtClean="0"/>
              <a:t>‹#›</a:t>
            </a:fld>
            <a:endParaRPr lang="en-US" dirty="0"/>
          </a:p>
        </p:txBody>
      </p:sp>
    </p:spTree>
    <p:extLst>
      <p:ext uri="{BB962C8B-B14F-4D97-AF65-F5344CB8AC3E}">
        <p14:creationId xmlns:p14="http://schemas.microsoft.com/office/powerpoint/2010/main" val="7995672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0A1F1A-107A-5943-B21A-160622376C63}"/>
              </a:ext>
            </a:extLst>
          </p:cNvPr>
          <p:cNvSpPr>
            <a:spLocks noGrp="1"/>
          </p:cNvSpPr>
          <p:nvPr>
            <p:ph type="dt" sz="half" idx="10"/>
          </p:nvPr>
        </p:nvSpPr>
        <p:spPr/>
        <p:txBody>
          <a:bodyPr/>
          <a:lstStyle/>
          <a:p>
            <a:fld id="{513C8614-5D2E-A448-8F83-086B75EFF54F}" type="datetimeFigureOut">
              <a:rPr lang="en-US" smtClean="0"/>
              <a:t>6/8/22</a:t>
            </a:fld>
            <a:endParaRPr lang="en-US" dirty="0"/>
          </a:p>
        </p:txBody>
      </p:sp>
      <p:sp>
        <p:nvSpPr>
          <p:cNvPr id="3" name="Footer Placeholder 2">
            <a:extLst>
              <a:ext uri="{FF2B5EF4-FFF2-40B4-BE49-F238E27FC236}">
                <a16:creationId xmlns:a16="http://schemas.microsoft.com/office/drawing/2014/main" id="{22BD294E-CA4B-3647-92B5-841862269F7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2FA6082-75AE-214E-AF9B-4ACB3C678820}"/>
              </a:ext>
            </a:extLst>
          </p:cNvPr>
          <p:cNvSpPr>
            <a:spLocks noGrp="1"/>
          </p:cNvSpPr>
          <p:nvPr>
            <p:ph type="sldNum" sz="quarter" idx="12"/>
          </p:nvPr>
        </p:nvSpPr>
        <p:spPr/>
        <p:txBody>
          <a:bodyPr/>
          <a:lstStyle/>
          <a:p>
            <a:fld id="{96BA2FD8-75C1-C84D-A81B-00DAEB11A882}" type="slidenum">
              <a:rPr lang="en-US" smtClean="0"/>
              <a:t>‹#›</a:t>
            </a:fld>
            <a:endParaRPr lang="en-US" dirty="0"/>
          </a:p>
        </p:txBody>
      </p:sp>
    </p:spTree>
    <p:extLst>
      <p:ext uri="{BB962C8B-B14F-4D97-AF65-F5344CB8AC3E}">
        <p14:creationId xmlns:p14="http://schemas.microsoft.com/office/powerpoint/2010/main" val="3324910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6DE5A-2842-994E-B277-34F2F4D69B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EDDE8C8-1A4B-4047-AB5B-61AC474CC8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19BEC3-B847-8941-BA1C-F3B6F62B07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8407C11-108F-DD4F-A580-57727271C640}"/>
              </a:ext>
            </a:extLst>
          </p:cNvPr>
          <p:cNvSpPr>
            <a:spLocks noGrp="1"/>
          </p:cNvSpPr>
          <p:nvPr>
            <p:ph type="dt" sz="half" idx="10"/>
          </p:nvPr>
        </p:nvSpPr>
        <p:spPr/>
        <p:txBody>
          <a:bodyPr/>
          <a:lstStyle/>
          <a:p>
            <a:fld id="{513C8614-5D2E-A448-8F83-086B75EFF54F}" type="datetimeFigureOut">
              <a:rPr lang="en-US" smtClean="0"/>
              <a:t>6/8/22</a:t>
            </a:fld>
            <a:endParaRPr lang="en-US" dirty="0"/>
          </a:p>
        </p:txBody>
      </p:sp>
      <p:sp>
        <p:nvSpPr>
          <p:cNvPr id="6" name="Footer Placeholder 5">
            <a:extLst>
              <a:ext uri="{FF2B5EF4-FFF2-40B4-BE49-F238E27FC236}">
                <a16:creationId xmlns:a16="http://schemas.microsoft.com/office/drawing/2014/main" id="{C1829776-5710-2947-93EF-10C883419B0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54526A2-6AC2-B040-B8D9-1FEE9C6837F1}"/>
              </a:ext>
            </a:extLst>
          </p:cNvPr>
          <p:cNvSpPr>
            <a:spLocks noGrp="1"/>
          </p:cNvSpPr>
          <p:nvPr>
            <p:ph type="sldNum" sz="quarter" idx="12"/>
          </p:nvPr>
        </p:nvSpPr>
        <p:spPr/>
        <p:txBody>
          <a:bodyPr/>
          <a:lstStyle/>
          <a:p>
            <a:fld id="{96BA2FD8-75C1-C84D-A81B-00DAEB11A882}" type="slidenum">
              <a:rPr lang="en-US" smtClean="0"/>
              <a:t>‹#›</a:t>
            </a:fld>
            <a:endParaRPr lang="en-US" dirty="0"/>
          </a:p>
        </p:txBody>
      </p:sp>
    </p:spTree>
    <p:extLst>
      <p:ext uri="{BB962C8B-B14F-4D97-AF65-F5344CB8AC3E}">
        <p14:creationId xmlns:p14="http://schemas.microsoft.com/office/powerpoint/2010/main" val="3056206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9A0FD-9E76-9A42-BBC2-FBD3E77FC9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6B6138-8B3D-1D43-8F95-5A24E60D4F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F2BBA48-79E3-2D4E-B6B4-28C06E9E07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EE5FB43-810B-E440-9D31-1B9B99C6E69B}"/>
              </a:ext>
            </a:extLst>
          </p:cNvPr>
          <p:cNvSpPr>
            <a:spLocks noGrp="1"/>
          </p:cNvSpPr>
          <p:nvPr>
            <p:ph type="dt" sz="half" idx="10"/>
          </p:nvPr>
        </p:nvSpPr>
        <p:spPr/>
        <p:txBody>
          <a:bodyPr/>
          <a:lstStyle/>
          <a:p>
            <a:fld id="{513C8614-5D2E-A448-8F83-086B75EFF54F}" type="datetimeFigureOut">
              <a:rPr lang="en-US" smtClean="0"/>
              <a:t>6/8/22</a:t>
            </a:fld>
            <a:endParaRPr lang="en-US" dirty="0"/>
          </a:p>
        </p:txBody>
      </p:sp>
      <p:sp>
        <p:nvSpPr>
          <p:cNvPr id="6" name="Footer Placeholder 5">
            <a:extLst>
              <a:ext uri="{FF2B5EF4-FFF2-40B4-BE49-F238E27FC236}">
                <a16:creationId xmlns:a16="http://schemas.microsoft.com/office/drawing/2014/main" id="{C8DF2724-853B-554E-99A5-BE8B5934464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4FB20DD-369C-644D-86CA-77BE3C1752E5}"/>
              </a:ext>
            </a:extLst>
          </p:cNvPr>
          <p:cNvSpPr>
            <a:spLocks noGrp="1"/>
          </p:cNvSpPr>
          <p:nvPr>
            <p:ph type="sldNum" sz="quarter" idx="12"/>
          </p:nvPr>
        </p:nvSpPr>
        <p:spPr/>
        <p:txBody>
          <a:bodyPr/>
          <a:lstStyle/>
          <a:p>
            <a:fld id="{96BA2FD8-75C1-C84D-A81B-00DAEB11A882}" type="slidenum">
              <a:rPr lang="en-US" smtClean="0"/>
              <a:t>‹#›</a:t>
            </a:fld>
            <a:endParaRPr lang="en-US" dirty="0"/>
          </a:p>
        </p:txBody>
      </p:sp>
    </p:spTree>
    <p:extLst>
      <p:ext uri="{BB962C8B-B14F-4D97-AF65-F5344CB8AC3E}">
        <p14:creationId xmlns:p14="http://schemas.microsoft.com/office/powerpoint/2010/main" val="1859009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7491C7-B103-A948-A031-A62F0AA6E3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307CA35-8E73-4E4B-8593-26A7638458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69F12D-3666-1A47-BCC0-4775B7F732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3C8614-5D2E-A448-8F83-086B75EFF54F}" type="datetimeFigureOut">
              <a:rPr lang="en-US" smtClean="0"/>
              <a:t>6/8/22</a:t>
            </a:fld>
            <a:endParaRPr lang="en-US" dirty="0"/>
          </a:p>
        </p:txBody>
      </p:sp>
      <p:sp>
        <p:nvSpPr>
          <p:cNvPr id="5" name="Footer Placeholder 4">
            <a:extLst>
              <a:ext uri="{FF2B5EF4-FFF2-40B4-BE49-F238E27FC236}">
                <a16:creationId xmlns:a16="http://schemas.microsoft.com/office/drawing/2014/main" id="{11F8DA7B-51FA-D54E-BA14-570C26E975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40324D4-032D-0148-9F6F-4834E262B5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BA2FD8-75C1-C84D-A81B-00DAEB11A882}" type="slidenum">
              <a:rPr lang="en-US" smtClean="0"/>
              <a:t>‹#›</a:t>
            </a:fld>
            <a:endParaRPr lang="en-US" dirty="0"/>
          </a:p>
        </p:txBody>
      </p:sp>
    </p:spTree>
    <p:extLst>
      <p:ext uri="{BB962C8B-B14F-4D97-AF65-F5344CB8AC3E}">
        <p14:creationId xmlns:p14="http://schemas.microsoft.com/office/powerpoint/2010/main" val="13057842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356217-8EBA-E30F-F1B4-7BE51F3C4761}"/>
              </a:ext>
            </a:extLst>
          </p:cNvPr>
          <p:cNvPicPr>
            <a:picLocks noChangeAspect="1"/>
          </p:cNvPicPr>
          <p:nvPr/>
        </p:nvPicPr>
        <p:blipFill>
          <a:blip r:embed="rId3"/>
          <a:stretch>
            <a:fillRect/>
          </a:stretch>
        </p:blipFill>
        <p:spPr>
          <a:xfrm>
            <a:off x="0" y="0"/>
            <a:ext cx="12192000" cy="6858000"/>
          </a:xfrm>
          <a:prstGeom prst="rect">
            <a:avLst/>
          </a:prstGeom>
        </p:spPr>
      </p:pic>
      <p:cxnSp>
        <p:nvCxnSpPr>
          <p:cNvPr id="6" name="Google Shape;803;p170">
            <a:extLst>
              <a:ext uri="{FF2B5EF4-FFF2-40B4-BE49-F238E27FC236}">
                <a16:creationId xmlns:a16="http://schemas.microsoft.com/office/drawing/2014/main" id="{99BA5D8D-4794-174E-B6D7-712091C81E87}"/>
              </a:ext>
            </a:extLst>
          </p:cNvPr>
          <p:cNvCxnSpPr>
            <a:cxnSpLocks/>
          </p:cNvCxnSpPr>
          <p:nvPr/>
        </p:nvCxnSpPr>
        <p:spPr>
          <a:xfrm>
            <a:off x="722262" y="3798831"/>
            <a:ext cx="4009758" cy="0"/>
          </a:xfrm>
          <a:prstGeom prst="straightConnector1">
            <a:avLst/>
          </a:prstGeom>
          <a:noFill/>
          <a:ln w="19050" cap="flat" cmpd="sng">
            <a:solidFill>
              <a:schemeClr val="bg1">
                <a:lumMod val="50000"/>
              </a:schemeClr>
            </a:solidFill>
            <a:prstDash val="solid"/>
            <a:round/>
            <a:headEnd type="none" w="med" len="med"/>
            <a:tailEnd type="none" w="med" len="med"/>
          </a:ln>
        </p:spPr>
      </p:cxnSp>
      <p:sp>
        <p:nvSpPr>
          <p:cNvPr id="7" name="Google Shape;804;p170">
            <a:extLst>
              <a:ext uri="{FF2B5EF4-FFF2-40B4-BE49-F238E27FC236}">
                <a16:creationId xmlns:a16="http://schemas.microsoft.com/office/drawing/2014/main" id="{9A849FE1-E025-A247-AA02-570628B51006}"/>
              </a:ext>
            </a:extLst>
          </p:cNvPr>
          <p:cNvSpPr txBox="1"/>
          <p:nvPr/>
        </p:nvSpPr>
        <p:spPr>
          <a:xfrm>
            <a:off x="616383" y="4030202"/>
            <a:ext cx="5994000" cy="46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dirty="0">
                <a:solidFill>
                  <a:schemeClr val="bg1">
                    <a:lumMod val="85000"/>
                  </a:schemeClr>
                </a:solidFill>
                <a:latin typeface="Nexa Light" panose="02000000000000000000" pitchFamily="2" charset="0"/>
                <a:ea typeface="Montserrat"/>
                <a:cs typeface="Calibri Light" panose="020F0302020204030204" pitchFamily="34" charset="0"/>
                <a:sym typeface="Montserrat"/>
              </a:rPr>
              <a:t>Date</a:t>
            </a:r>
            <a:endParaRPr sz="2000" dirty="0">
              <a:solidFill>
                <a:schemeClr val="bg1">
                  <a:lumMod val="85000"/>
                </a:schemeClr>
              </a:solidFill>
              <a:latin typeface="Nexa Light" panose="02000000000000000000" pitchFamily="2" charset="0"/>
              <a:ea typeface="Montserrat"/>
              <a:cs typeface="Calibri Light" panose="020F0302020204030204" pitchFamily="34" charset="0"/>
              <a:sym typeface="Montserrat"/>
            </a:endParaRPr>
          </a:p>
        </p:txBody>
      </p:sp>
      <p:sp>
        <p:nvSpPr>
          <p:cNvPr id="8" name="Google Shape;806;p170">
            <a:extLst>
              <a:ext uri="{FF2B5EF4-FFF2-40B4-BE49-F238E27FC236}">
                <a16:creationId xmlns:a16="http://schemas.microsoft.com/office/drawing/2014/main" id="{7D7DDCDF-9744-E644-BF1B-33A7669C25E5}"/>
              </a:ext>
            </a:extLst>
          </p:cNvPr>
          <p:cNvSpPr txBox="1"/>
          <p:nvPr/>
        </p:nvSpPr>
        <p:spPr>
          <a:xfrm>
            <a:off x="606108" y="1777505"/>
            <a:ext cx="11192673" cy="819900"/>
          </a:xfrm>
          <a:prstGeom prst="rect">
            <a:avLst/>
          </a:prstGeom>
          <a:noFill/>
          <a:ln>
            <a:noFill/>
          </a:ln>
        </p:spPr>
        <p:txBody>
          <a:bodyPr spcFirstLastPara="1" wrap="square" lIns="91425" tIns="91425" rIns="91425" bIns="91425" anchor="ctr" anchorCtr="0">
            <a:noAutofit/>
          </a:bodyPr>
          <a:lstStyle/>
          <a:p>
            <a:pPr lvl="0"/>
            <a:r>
              <a:rPr lang="en-US" sz="4600" b="1" dirty="0">
                <a:solidFill>
                  <a:schemeClr val="bg1"/>
                </a:solidFill>
                <a:latin typeface="Nexa Heavy" panose="02000000000000000000" pitchFamily="2" charset="0"/>
              </a:rPr>
              <a:t>TITLE GOES HERE</a:t>
            </a:r>
            <a:endParaRPr lang="en-US" sz="4600" b="1" dirty="0">
              <a:solidFill>
                <a:schemeClr val="bg1"/>
              </a:solidFill>
              <a:latin typeface="Nexa Heavy" panose="02000000000000000000" pitchFamily="2" charset="0"/>
              <a:cs typeface="Calibri" panose="020F0502020204030204" pitchFamily="34" charset="0"/>
            </a:endParaRPr>
          </a:p>
        </p:txBody>
      </p:sp>
      <p:sp>
        <p:nvSpPr>
          <p:cNvPr id="11" name="Google Shape;804;p170">
            <a:extLst>
              <a:ext uri="{FF2B5EF4-FFF2-40B4-BE49-F238E27FC236}">
                <a16:creationId xmlns:a16="http://schemas.microsoft.com/office/drawing/2014/main" id="{EC6434AD-C300-F249-AAD6-3C504A2E8C43}"/>
              </a:ext>
            </a:extLst>
          </p:cNvPr>
          <p:cNvSpPr txBox="1"/>
          <p:nvPr/>
        </p:nvSpPr>
        <p:spPr>
          <a:xfrm>
            <a:off x="606106" y="2558354"/>
            <a:ext cx="7374686" cy="465000"/>
          </a:xfrm>
          <a:prstGeom prst="rect">
            <a:avLst/>
          </a:prstGeom>
          <a:noFill/>
          <a:ln>
            <a:noFill/>
          </a:ln>
        </p:spPr>
        <p:txBody>
          <a:bodyPr spcFirstLastPara="1" wrap="square" lIns="91425" tIns="91425" rIns="91425" bIns="91425" anchor="t" anchorCtr="0">
            <a:noAutofit/>
          </a:bodyPr>
          <a:lstStyle/>
          <a:p>
            <a:r>
              <a:rPr lang="en-US" sz="3200" b="1" dirty="0">
                <a:solidFill>
                  <a:schemeClr val="bg1"/>
                </a:solidFill>
                <a:latin typeface="Nexa" panose="02000000000000000000" pitchFamily="2" charset="0"/>
              </a:rPr>
              <a:t>SUBHEAD</a:t>
            </a:r>
          </a:p>
          <a:p>
            <a:r>
              <a:rPr lang="en-US" sz="3200" dirty="0">
                <a:solidFill>
                  <a:schemeClr val="bg1">
                    <a:lumMod val="85000"/>
                  </a:schemeClr>
                </a:solidFill>
                <a:latin typeface="Nexa Book" panose="02000000000000000000" pitchFamily="2" charset="0"/>
              </a:rPr>
              <a:t>Description</a:t>
            </a:r>
          </a:p>
        </p:txBody>
      </p:sp>
      <p:pic>
        <p:nvPicPr>
          <p:cNvPr id="17" name="Picture 16">
            <a:extLst>
              <a:ext uri="{FF2B5EF4-FFF2-40B4-BE49-F238E27FC236}">
                <a16:creationId xmlns:a16="http://schemas.microsoft.com/office/drawing/2014/main" id="{1FB9082C-624A-3C4D-F71D-3A4F0351D6F1}"/>
              </a:ext>
            </a:extLst>
          </p:cNvPr>
          <p:cNvPicPr>
            <a:picLocks noChangeAspect="1"/>
          </p:cNvPicPr>
          <p:nvPr/>
        </p:nvPicPr>
        <p:blipFill>
          <a:blip r:embed="rId4"/>
          <a:stretch>
            <a:fillRect/>
          </a:stretch>
        </p:blipFill>
        <p:spPr>
          <a:xfrm>
            <a:off x="9323070" y="5194810"/>
            <a:ext cx="2743200" cy="1828800"/>
          </a:xfrm>
          <a:prstGeom prst="rect">
            <a:avLst/>
          </a:prstGeom>
        </p:spPr>
      </p:pic>
    </p:spTree>
    <p:extLst>
      <p:ext uri="{BB962C8B-B14F-4D97-AF65-F5344CB8AC3E}">
        <p14:creationId xmlns:p14="http://schemas.microsoft.com/office/powerpoint/2010/main" val="1454289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F75506-354C-D58C-E26A-51E5A6F6B70D}"/>
              </a:ext>
            </a:extLst>
          </p:cNvPr>
          <p:cNvPicPr>
            <a:picLocks noChangeAspect="1"/>
          </p:cNvPicPr>
          <p:nvPr/>
        </p:nvPicPr>
        <p:blipFill>
          <a:blip r:embed="rId2"/>
          <a:stretch>
            <a:fillRect/>
          </a:stretch>
        </p:blipFill>
        <p:spPr>
          <a:xfrm>
            <a:off x="0" y="0"/>
            <a:ext cx="12192000" cy="6858000"/>
          </a:xfrm>
          <a:prstGeom prst="rect">
            <a:avLst/>
          </a:prstGeom>
        </p:spPr>
      </p:pic>
      <p:sp>
        <p:nvSpPr>
          <p:cNvPr id="11" name="Google Shape;806;p170">
            <a:extLst>
              <a:ext uri="{FF2B5EF4-FFF2-40B4-BE49-F238E27FC236}">
                <a16:creationId xmlns:a16="http://schemas.microsoft.com/office/drawing/2014/main" id="{3ED4A478-F631-2A45-8BCC-4AB90E7D632D}"/>
              </a:ext>
            </a:extLst>
          </p:cNvPr>
          <p:cNvSpPr txBox="1"/>
          <p:nvPr/>
        </p:nvSpPr>
        <p:spPr>
          <a:xfrm>
            <a:off x="606110" y="2424690"/>
            <a:ext cx="11192673" cy="819900"/>
          </a:xfrm>
          <a:prstGeom prst="rect">
            <a:avLst/>
          </a:prstGeom>
          <a:noFill/>
          <a:ln>
            <a:noFill/>
          </a:ln>
        </p:spPr>
        <p:txBody>
          <a:bodyPr spcFirstLastPara="1" wrap="square" lIns="91425" tIns="91425" rIns="91425" bIns="91425" anchor="ctr" anchorCtr="0">
            <a:noAutofit/>
          </a:bodyPr>
          <a:lstStyle/>
          <a:p>
            <a:r>
              <a:rPr lang="en-US" sz="5400" b="1" dirty="0">
                <a:solidFill>
                  <a:schemeClr val="bg1"/>
                </a:solidFill>
                <a:latin typeface="Nexa Heavy" panose="02000000000000000000" pitchFamily="2" charset="0"/>
              </a:rPr>
              <a:t>DIVIDER SLIDE</a:t>
            </a:r>
          </a:p>
        </p:txBody>
      </p:sp>
      <p:pic>
        <p:nvPicPr>
          <p:cNvPr id="6" name="Picture 5">
            <a:extLst>
              <a:ext uri="{FF2B5EF4-FFF2-40B4-BE49-F238E27FC236}">
                <a16:creationId xmlns:a16="http://schemas.microsoft.com/office/drawing/2014/main" id="{88BABAA7-0E63-F795-CFEA-57CDA9DE1BD6}"/>
              </a:ext>
            </a:extLst>
          </p:cNvPr>
          <p:cNvPicPr>
            <a:picLocks noChangeAspect="1"/>
          </p:cNvPicPr>
          <p:nvPr/>
        </p:nvPicPr>
        <p:blipFill>
          <a:blip r:embed="rId3"/>
          <a:stretch>
            <a:fillRect/>
          </a:stretch>
        </p:blipFill>
        <p:spPr>
          <a:xfrm>
            <a:off x="9323070" y="5194810"/>
            <a:ext cx="2743200" cy="1828800"/>
          </a:xfrm>
          <a:prstGeom prst="rect">
            <a:avLst/>
          </a:prstGeom>
        </p:spPr>
      </p:pic>
    </p:spTree>
    <p:extLst>
      <p:ext uri="{BB962C8B-B14F-4D97-AF65-F5344CB8AC3E}">
        <p14:creationId xmlns:p14="http://schemas.microsoft.com/office/powerpoint/2010/main" val="11356895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BDD0DD-3906-C518-65F6-EF7E6C84FFA2}"/>
              </a:ext>
            </a:extLst>
          </p:cNvPr>
          <p:cNvPicPr>
            <a:picLocks noChangeAspect="1"/>
          </p:cNvPicPr>
          <p:nvPr/>
        </p:nvPicPr>
        <p:blipFill>
          <a:blip r:embed="rId2"/>
          <a:stretch>
            <a:fillRect/>
          </a:stretch>
        </p:blipFill>
        <p:spPr>
          <a:xfrm>
            <a:off x="0" y="0"/>
            <a:ext cx="12192000" cy="6858000"/>
          </a:xfrm>
          <a:prstGeom prst="rect">
            <a:avLst/>
          </a:prstGeom>
        </p:spPr>
      </p:pic>
      <p:sp>
        <p:nvSpPr>
          <p:cNvPr id="15" name="Google Shape;806;p170">
            <a:extLst>
              <a:ext uri="{FF2B5EF4-FFF2-40B4-BE49-F238E27FC236}">
                <a16:creationId xmlns:a16="http://schemas.microsoft.com/office/drawing/2014/main" id="{CD11C3A9-4FF7-0B46-A021-767D0A4EBA7B}"/>
              </a:ext>
            </a:extLst>
          </p:cNvPr>
          <p:cNvSpPr txBox="1"/>
          <p:nvPr/>
        </p:nvSpPr>
        <p:spPr>
          <a:xfrm>
            <a:off x="530183" y="443671"/>
            <a:ext cx="5517517" cy="679277"/>
          </a:xfrm>
          <a:prstGeom prst="rect">
            <a:avLst/>
          </a:prstGeom>
          <a:noFill/>
          <a:ln>
            <a:noFill/>
          </a:ln>
        </p:spPr>
        <p:txBody>
          <a:bodyPr spcFirstLastPara="1" wrap="square" lIns="91425" tIns="91425" rIns="91425" bIns="91425" anchor="ctr" anchorCtr="0">
            <a:noAutofit/>
          </a:bodyPr>
          <a:lstStyle/>
          <a:p>
            <a:r>
              <a:rPr lang="en-US" sz="2000" dirty="0">
                <a:solidFill>
                  <a:srgbClr val="7C183E"/>
                </a:solidFill>
                <a:latin typeface="Nexa Book" panose="02000000000000000000" pitchFamily="2" charset="0"/>
              </a:rPr>
              <a:t>STANDARD SLIDE TITLE  </a:t>
            </a:r>
            <a:r>
              <a:rPr lang="en-US" sz="2000" dirty="0">
                <a:latin typeface="Nexa Thin" panose="02000500000000000000" pitchFamily="2" charset="0"/>
              </a:rPr>
              <a:t>|</a:t>
            </a:r>
            <a:r>
              <a:rPr lang="en-US" sz="2000" dirty="0">
                <a:latin typeface="Nexa Book" panose="02000000000000000000" pitchFamily="2" charset="0"/>
              </a:rPr>
              <a:t>  </a:t>
            </a:r>
            <a:r>
              <a:rPr lang="en-US" sz="2000" dirty="0">
                <a:solidFill>
                  <a:schemeClr val="bg1">
                    <a:lumMod val="65000"/>
                  </a:schemeClr>
                </a:solidFill>
                <a:latin typeface="Nexa Book" panose="02000000000000000000" pitchFamily="2" charset="0"/>
              </a:rPr>
              <a:t>TSU</a:t>
            </a:r>
          </a:p>
        </p:txBody>
      </p:sp>
      <p:sp>
        <p:nvSpPr>
          <p:cNvPr id="18" name="Google Shape;804;p170">
            <a:extLst>
              <a:ext uri="{FF2B5EF4-FFF2-40B4-BE49-F238E27FC236}">
                <a16:creationId xmlns:a16="http://schemas.microsoft.com/office/drawing/2014/main" id="{154E40C6-F398-784F-A0C3-F00835ECCDE5}"/>
              </a:ext>
            </a:extLst>
          </p:cNvPr>
          <p:cNvSpPr txBox="1"/>
          <p:nvPr/>
        </p:nvSpPr>
        <p:spPr>
          <a:xfrm>
            <a:off x="530182" y="1567041"/>
            <a:ext cx="6087788" cy="3462159"/>
          </a:xfrm>
          <a:prstGeom prst="rect">
            <a:avLst/>
          </a:prstGeom>
          <a:noFill/>
          <a:ln>
            <a:noFill/>
          </a:ln>
        </p:spPr>
        <p:txBody>
          <a:bodyPr spcFirstLastPara="1" wrap="square" lIns="91425" tIns="91425" rIns="91425" bIns="91425" anchor="t" anchorCtr="0">
            <a:noAutofit/>
          </a:bodyPr>
          <a:lstStyle/>
          <a:p>
            <a:r>
              <a:rPr lang="en-US" sz="1300" b="1" dirty="0">
                <a:solidFill>
                  <a:srgbClr val="3D3935"/>
                </a:solidFill>
                <a:latin typeface="Nexa" panose="02000000000000000000" pitchFamily="2" charset="0"/>
              </a:rPr>
              <a:t>Houston Colored Junior College (1927-1934)</a:t>
            </a:r>
          </a:p>
          <a:p>
            <a:endParaRPr lang="en-US" sz="1300" dirty="0">
              <a:latin typeface="Nexa Book" panose="02000000000000000000" pitchFamily="2" charset="0"/>
            </a:endParaRPr>
          </a:p>
          <a:p>
            <a:r>
              <a:rPr lang="en-US" sz="1300" dirty="0">
                <a:solidFill>
                  <a:srgbClr val="3D3935"/>
                </a:solidFill>
                <a:latin typeface="Nexa Book" panose="02000000000000000000" pitchFamily="2" charset="0"/>
              </a:rPr>
              <a:t>On September 14, 1927, the Houston Public School Board agreed to fund the development of two junior colleges: one for whites and one for African-Americans under the supervision of the Houston School District. The main provision of the authorization was that the college meet all instructional expenses from tuition fees collected from the students enrolling in the college.  </a:t>
            </a:r>
            <a:br>
              <a:rPr lang="en-US" sz="1300" dirty="0">
                <a:solidFill>
                  <a:srgbClr val="3D3935"/>
                </a:solidFill>
                <a:latin typeface="Nexa Book" panose="02000000000000000000" pitchFamily="2" charset="0"/>
              </a:rPr>
            </a:br>
            <a:endParaRPr lang="en-US" sz="1300" dirty="0">
              <a:solidFill>
                <a:srgbClr val="3D3935"/>
              </a:solidFill>
              <a:latin typeface="Nexa Book" panose="02000000000000000000" pitchFamily="2" charset="0"/>
            </a:endParaRPr>
          </a:p>
          <a:p>
            <a:r>
              <a:rPr lang="en-US" sz="1300" dirty="0">
                <a:solidFill>
                  <a:srgbClr val="3D3935"/>
                </a:solidFill>
                <a:latin typeface="Nexa Book" panose="02000000000000000000" pitchFamily="2" charset="0"/>
              </a:rPr>
              <a:t>The Colored Junior College was established to provide an opportunity for African-Americans to receive college training. The initial enrollment for the first summer was 300.  For the fall semester, the enrollment dropped to 88 students because many of the 300 enrolled during the summer semester were teachers who had to return to their jobs once the school year began. </a:t>
            </a:r>
          </a:p>
        </p:txBody>
      </p:sp>
      <p:sp>
        <p:nvSpPr>
          <p:cNvPr id="19" name="Google Shape;804;p170">
            <a:extLst>
              <a:ext uri="{FF2B5EF4-FFF2-40B4-BE49-F238E27FC236}">
                <a16:creationId xmlns:a16="http://schemas.microsoft.com/office/drawing/2014/main" id="{353C71D3-A933-484A-AC7D-0F33B9D266EC}"/>
              </a:ext>
            </a:extLst>
          </p:cNvPr>
          <p:cNvSpPr txBox="1"/>
          <p:nvPr/>
        </p:nvSpPr>
        <p:spPr>
          <a:xfrm>
            <a:off x="530182" y="1071262"/>
            <a:ext cx="5436278" cy="679277"/>
          </a:xfrm>
          <a:prstGeom prst="rect">
            <a:avLst/>
          </a:prstGeom>
          <a:noFill/>
          <a:ln>
            <a:noFill/>
          </a:ln>
        </p:spPr>
        <p:txBody>
          <a:bodyPr spcFirstLastPara="1" wrap="square" lIns="91425" tIns="91425" rIns="91425" bIns="91425" anchor="t" anchorCtr="0">
            <a:noAutofit/>
          </a:bodyPr>
          <a:lstStyle/>
          <a:p>
            <a:r>
              <a:rPr lang="en-US" b="1" dirty="0">
                <a:latin typeface="Nexa" panose="02000000000000000000" pitchFamily="2" charset="0"/>
              </a:rPr>
              <a:t>OUR HISTORY</a:t>
            </a:r>
          </a:p>
        </p:txBody>
      </p:sp>
      <p:pic>
        <p:nvPicPr>
          <p:cNvPr id="20" name="Picture 19">
            <a:extLst>
              <a:ext uri="{FF2B5EF4-FFF2-40B4-BE49-F238E27FC236}">
                <a16:creationId xmlns:a16="http://schemas.microsoft.com/office/drawing/2014/main" id="{1CB1E176-DBFA-D247-8DE5-1C7E76D7FAF9}"/>
              </a:ext>
            </a:extLst>
          </p:cNvPr>
          <p:cNvPicPr>
            <a:picLocks noChangeAspect="1"/>
          </p:cNvPicPr>
          <p:nvPr/>
        </p:nvPicPr>
        <p:blipFill>
          <a:blip r:embed="rId3"/>
          <a:stretch>
            <a:fillRect/>
          </a:stretch>
        </p:blipFill>
        <p:spPr>
          <a:xfrm>
            <a:off x="7458540" y="692184"/>
            <a:ext cx="3477599" cy="2067439"/>
          </a:xfrm>
          <a:prstGeom prst="rect">
            <a:avLst/>
          </a:prstGeom>
        </p:spPr>
      </p:pic>
      <p:pic>
        <p:nvPicPr>
          <p:cNvPr id="21" name="Picture 20">
            <a:extLst>
              <a:ext uri="{FF2B5EF4-FFF2-40B4-BE49-F238E27FC236}">
                <a16:creationId xmlns:a16="http://schemas.microsoft.com/office/drawing/2014/main" id="{E8EC35B4-A5F3-C04A-81CA-9C8902E5C680}"/>
              </a:ext>
            </a:extLst>
          </p:cNvPr>
          <p:cNvPicPr>
            <a:picLocks noChangeAspect="1"/>
          </p:cNvPicPr>
          <p:nvPr/>
        </p:nvPicPr>
        <p:blipFill>
          <a:blip r:embed="rId4"/>
          <a:stretch>
            <a:fillRect/>
          </a:stretch>
        </p:blipFill>
        <p:spPr>
          <a:xfrm>
            <a:off x="7469971" y="2946149"/>
            <a:ext cx="3466168" cy="2248661"/>
          </a:xfrm>
          <a:prstGeom prst="rect">
            <a:avLst/>
          </a:prstGeom>
        </p:spPr>
      </p:pic>
      <p:pic>
        <p:nvPicPr>
          <p:cNvPr id="13" name="Picture 12">
            <a:extLst>
              <a:ext uri="{FF2B5EF4-FFF2-40B4-BE49-F238E27FC236}">
                <a16:creationId xmlns:a16="http://schemas.microsoft.com/office/drawing/2014/main" id="{0DD9BA6A-49BD-FBA1-8C6E-D41311678CA8}"/>
              </a:ext>
            </a:extLst>
          </p:cNvPr>
          <p:cNvPicPr>
            <a:picLocks noChangeAspect="1"/>
          </p:cNvPicPr>
          <p:nvPr/>
        </p:nvPicPr>
        <p:blipFill>
          <a:blip r:embed="rId5"/>
          <a:stretch>
            <a:fillRect/>
          </a:stretch>
        </p:blipFill>
        <p:spPr>
          <a:xfrm>
            <a:off x="9323070" y="5194810"/>
            <a:ext cx="2743200" cy="1828800"/>
          </a:xfrm>
          <a:prstGeom prst="rect">
            <a:avLst/>
          </a:prstGeom>
        </p:spPr>
      </p:pic>
    </p:spTree>
    <p:extLst>
      <p:ext uri="{BB962C8B-B14F-4D97-AF65-F5344CB8AC3E}">
        <p14:creationId xmlns:p14="http://schemas.microsoft.com/office/powerpoint/2010/main" val="26494020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3E81273-D6CC-C922-A537-20AA9C721006}"/>
              </a:ext>
            </a:extLst>
          </p:cNvPr>
          <p:cNvPicPr>
            <a:picLocks noChangeAspect="1"/>
          </p:cNvPicPr>
          <p:nvPr/>
        </p:nvPicPr>
        <p:blipFill>
          <a:blip r:embed="rId2"/>
          <a:stretch>
            <a:fill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0DD9BA6A-49BD-FBA1-8C6E-D41311678CA8}"/>
              </a:ext>
            </a:extLst>
          </p:cNvPr>
          <p:cNvPicPr>
            <a:picLocks noChangeAspect="1"/>
          </p:cNvPicPr>
          <p:nvPr/>
        </p:nvPicPr>
        <p:blipFill>
          <a:blip r:embed="rId3"/>
          <a:stretch>
            <a:fillRect/>
          </a:stretch>
        </p:blipFill>
        <p:spPr>
          <a:xfrm>
            <a:off x="9323070" y="5194810"/>
            <a:ext cx="2743200" cy="1828800"/>
          </a:xfrm>
          <a:prstGeom prst="rect">
            <a:avLst/>
          </a:prstGeom>
        </p:spPr>
      </p:pic>
      <p:sp>
        <p:nvSpPr>
          <p:cNvPr id="9" name="Google Shape;804;p170">
            <a:extLst>
              <a:ext uri="{FF2B5EF4-FFF2-40B4-BE49-F238E27FC236}">
                <a16:creationId xmlns:a16="http://schemas.microsoft.com/office/drawing/2014/main" id="{49E2443D-005E-D2FA-DC6A-E0B510EC4747}"/>
              </a:ext>
            </a:extLst>
          </p:cNvPr>
          <p:cNvSpPr txBox="1"/>
          <p:nvPr/>
        </p:nvSpPr>
        <p:spPr>
          <a:xfrm>
            <a:off x="530182" y="1567041"/>
            <a:ext cx="6362108" cy="4398810"/>
          </a:xfrm>
          <a:prstGeom prst="rect">
            <a:avLst/>
          </a:prstGeom>
          <a:noFill/>
          <a:ln>
            <a:noFill/>
          </a:ln>
        </p:spPr>
        <p:txBody>
          <a:bodyPr spcFirstLastPara="1" wrap="square" lIns="91425" tIns="91425" rIns="91425" bIns="91425" anchor="t" anchorCtr="0">
            <a:noAutofit/>
          </a:bodyPr>
          <a:lstStyle/>
          <a:p>
            <a:r>
              <a:rPr lang="en-US" sz="1300" b="1" dirty="0">
                <a:solidFill>
                  <a:srgbClr val="3D3935"/>
                </a:solidFill>
                <a:latin typeface="Nexa" panose="02000000000000000000" pitchFamily="2" charset="0"/>
              </a:rPr>
              <a:t>Texas Southern University (1951-Present)</a:t>
            </a:r>
          </a:p>
          <a:p>
            <a:endParaRPr lang="en-US" sz="1300" dirty="0">
              <a:solidFill>
                <a:srgbClr val="3D3935"/>
              </a:solidFill>
              <a:latin typeface="Nexa Book" panose="02000000000000000000" pitchFamily="2" charset="0"/>
            </a:endParaRPr>
          </a:p>
          <a:p>
            <a:r>
              <a:rPr lang="en-US" sz="1300" dirty="0">
                <a:solidFill>
                  <a:srgbClr val="3D3935"/>
                </a:solidFill>
                <a:latin typeface="Nexa Book" panose="02000000000000000000" pitchFamily="2" charset="0"/>
              </a:rPr>
              <a:t>On June 1, 1951, the name of this new university for Negroes was changed from Texas State University for Negroes to Texas Southern University after students petitioned the state legislature to remove the phrase "for Negroes."</a:t>
            </a:r>
          </a:p>
          <a:p>
            <a:endParaRPr lang="en-US" sz="1300" dirty="0">
              <a:solidFill>
                <a:srgbClr val="3D3935"/>
              </a:solidFill>
              <a:latin typeface="Nexa Book" panose="02000000000000000000" pitchFamily="2" charset="0"/>
            </a:endParaRPr>
          </a:p>
          <a:p>
            <a:r>
              <a:rPr lang="en-US" sz="1300" dirty="0">
                <a:solidFill>
                  <a:srgbClr val="3D3935"/>
                </a:solidFill>
                <a:latin typeface="Nexa Book" panose="02000000000000000000" pitchFamily="2" charset="0"/>
              </a:rPr>
              <a:t>When the university opened its doors in September 1947, it had 2,300 students, two schools, one division and one college - the Law School, the Pharmacy School, the Vocational Division, and the College of Arts and Sciences. Responding to the changing times, in 1973, the 63rd Legislature designated Texas Southern University as a "special purpose" institution for urban programming.  As a result, four more academic units were added - the College of Education, the School of Public Affairs, the School of Communications and the Weekend College.  This designation described what Texas Southern University was doing from its inception - embracing diversity. </a:t>
            </a:r>
          </a:p>
        </p:txBody>
      </p:sp>
      <p:sp>
        <p:nvSpPr>
          <p:cNvPr id="11" name="Google Shape;804;p170">
            <a:extLst>
              <a:ext uri="{FF2B5EF4-FFF2-40B4-BE49-F238E27FC236}">
                <a16:creationId xmlns:a16="http://schemas.microsoft.com/office/drawing/2014/main" id="{BD6BB118-F887-CE2D-3E23-A6A2FD81081D}"/>
              </a:ext>
            </a:extLst>
          </p:cNvPr>
          <p:cNvSpPr txBox="1"/>
          <p:nvPr/>
        </p:nvSpPr>
        <p:spPr>
          <a:xfrm>
            <a:off x="530182" y="1071262"/>
            <a:ext cx="5436278" cy="679277"/>
          </a:xfrm>
          <a:prstGeom prst="rect">
            <a:avLst/>
          </a:prstGeom>
          <a:noFill/>
          <a:ln>
            <a:noFill/>
          </a:ln>
        </p:spPr>
        <p:txBody>
          <a:bodyPr spcFirstLastPara="1" wrap="square" lIns="91425" tIns="91425" rIns="91425" bIns="91425" anchor="t" anchorCtr="0">
            <a:noAutofit/>
          </a:bodyPr>
          <a:lstStyle/>
          <a:p>
            <a:r>
              <a:rPr lang="en-US" b="1" dirty="0">
                <a:latin typeface="Nexa" panose="02000000000000000000" pitchFamily="2" charset="0"/>
              </a:rPr>
              <a:t>OUR HISTORY</a:t>
            </a:r>
          </a:p>
        </p:txBody>
      </p:sp>
      <p:sp>
        <p:nvSpPr>
          <p:cNvPr id="12" name="Google Shape;806;p170">
            <a:extLst>
              <a:ext uri="{FF2B5EF4-FFF2-40B4-BE49-F238E27FC236}">
                <a16:creationId xmlns:a16="http://schemas.microsoft.com/office/drawing/2014/main" id="{450524DF-10C2-F7DD-B668-F290F29F91EF}"/>
              </a:ext>
            </a:extLst>
          </p:cNvPr>
          <p:cNvSpPr txBox="1"/>
          <p:nvPr/>
        </p:nvSpPr>
        <p:spPr>
          <a:xfrm>
            <a:off x="530183" y="443671"/>
            <a:ext cx="5517517" cy="679277"/>
          </a:xfrm>
          <a:prstGeom prst="rect">
            <a:avLst/>
          </a:prstGeom>
          <a:noFill/>
          <a:ln>
            <a:noFill/>
          </a:ln>
        </p:spPr>
        <p:txBody>
          <a:bodyPr spcFirstLastPara="1" wrap="square" lIns="91425" tIns="91425" rIns="91425" bIns="91425" anchor="ctr" anchorCtr="0">
            <a:noAutofit/>
          </a:bodyPr>
          <a:lstStyle/>
          <a:p>
            <a:r>
              <a:rPr lang="en-US" sz="2000" dirty="0">
                <a:solidFill>
                  <a:srgbClr val="7C183E"/>
                </a:solidFill>
                <a:latin typeface="Nexa Book" panose="02000000000000000000" pitchFamily="2" charset="0"/>
              </a:rPr>
              <a:t>STANDARD SLIDE TITLE  </a:t>
            </a:r>
            <a:r>
              <a:rPr lang="en-US" sz="2000" dirty="0">
                <a:latin typeface="Nexa Thin" panose="02000500000000000000" pitchFamily="2" charset="0"/>
              </a:rPr>
              <a:t>|</a:t>
            </a:r>
            <a:r>
              <a:rPr lang="en-US" sz="2000" dirty="0">
                <a:latin typeface="Nexa Book" panose="02000000000000000000" pitchFamily="2" charset="0"/>
              </a:rPr>
              <a:t>  </a:t>
            </a:r>
            <a:r>
              <a:rPr lang="en-US" sz="2000" dirty="0">
                <a:solidFill>
                  <a:schemeClr val="bg1">
                    <a:lumMod val="65000"/>
                  </a:schemeClr>
                </a:solidFill>
                <a:latin typeface="Nexa Book" panose="02000000000000000000" pitchFamily="2" charset="0"/>
              </a:rPr>
              <a:t>TSU</a:t>
            </a:r>
          </a:p>
        </p:txBody>
      </p:sp>
      <p:pic>
        <p:nvPicPr>
          <p:cNvPr id="14" name="Picture 13">
            <a:extLst>
              <a:ext uri="{FF2B5EF4-FFF2-40B4-BE49-F238E27FC236}">
                <a16:creationId xmlns:a16="http://schemas.microsoft.com/office/drawing/2014/main" id="{3CACFE91-CAB1-27DA-B8D8-69C62300C65C}"/>
              </a:ext>
            </a:extLst>
          </p:cNvPr>
          <p:cNvPicPr>
            <a:picLocks noChangeAspect="1"/>
          </p:cNvPicPr>
          <p:nvPr/>
        </p:nvPicPr>
        <p:blipFill>
          <a:blip r:embed="rId4"/>
          <a:stretch>
            <a:fillRect/>
          </a:stretch>
        </p:blipFill>
        <p:spPr>
          <a:xfrm>
            <a:off x="7166611" y="617263"/>
            <a:ext cx="4577418" cy="4577418"/>
          </a:xfrm>
          <a:prstGeom prst="rect">
            <a:avLst/>
          </a:prstGeom>
        </p:spPr>
      </p:pic>
    </p:spTree>
    <p:extLst>
      <p:ext uri="{BB962C8B-B14F-4D97-AF65-F5344CB8AC3E}">
        <p14:creationId xmlns:p14="http://schemas.microsoft.com/office/powerpoint/2010/main" val="16435588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806;p170">
            <a:extLst>
              <a:ext uri="{FF2B5EF4-FFF2-40B4-BE49-F238E27FC236}">
                <a16:creationId xmlns:a16="http://schemas.microsoft.com/office/drawing/2014/main" id="{1F7D0C88-BE2B-6846-8266-90F58A7A9828}"/>
              </a:ext>
            </a:extLst>
          </p:cNvPr>
          <p:cNvSpPr txBox="1"/>
          <p:nvPr/>
        </p:nvSpPr>
        <p:spPr>
          <a:xfrm>
            <a:off x="606110" y="899868"/>
            <a:ext cx="6194739" cy="1431852"/>
          </a:xfrm>
          <a:prstGeom prst="rect">
            <a:avLst/>
          </a:prstGeom>
          <a:noFill/>
          <a:ln>
            <a:noFill/>
          </a:ln>
        </p:spPr>
        <p:txBody>
          <a:bodyPr spcFirstLastPara="1" wrap="square" lIns="91425" tIns="91425" rIns="91425" bIns="91425" anchor="ctr" anchorCtr="0">
            <a:noAutofit/>
          </a:bodyPr>
          <a:lstStyle/>
          <a:p>
            <a:r>
              <a:rPr lang="en-US" sz="6600" b="1" dirty="0">
                <a:solidFill>
                  <a:schemeClr val="bg1"/>
                </a:solidFill>
                <a:latin typeface="Nexa Heavy" panose="02000000000000000000" pitchFamily="2" charset="0"/>
              </a:rPr>
              <a:t>THANK YOU</a:t>
            </a:r>
          </a:p>
        </p:txBody>
      </p:sp>
      <p:pic>
        <p:nvPicPr>
          <p:cNvPr id="5" name="Picture 4">
            <a:extLst>
              <a:ext uri="{FF2B5EF4-FFF2-40B4-BE49-F238E27FC236}">
                <a16:creationId xmlns:a16="http://schemas.microsoft.com/office/drawing/2014/main" id="{F03F9EE1-29AE-7A5F-308B-01C841E3E3AE}"/>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72D7DC2A-F455-D205-0448-871C966DD476}"/>
              </a:ext>
            </a:extLst>
          </p:cNvPr>
          <p:cNvPicPr>
            <a:picLocks noChangeAspect="1"/>
          </p:cNvPicPr>
          <p:nvPr/>
        </p:nvPicPr>
        <p:blipFill>
          <a:blip r:embed="rId3"/>
          <a:stretch>
            <a:fillRect/>
          </a:stretch>
        </p:blipFill>
        <p:spPr>
          <a:xfrm>
            <a:off x="9323070" y="5194810"/>
            <a:ext cx="2743200" cy="1828800"/>
          </a:xfrm>
          <a:prstGeom prst="rect">
            <a:avLst/>
          </a:prstGeom>
        </p:spPr>
      </p:pic>
    </p:spTree>
    <p:extLst>
      <p:ext uri="{BB962C8B-B14F-4D97-AF65-F5344CB8AC3E}">
        <p14:creationId xmlns:p14="http://schemas.microsoft.com/office/powerpoint/2010/main" val="3387667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2353</TotalTime>
  <Words>323</Words>
  <Application>Microsoft Macintosh PowerPoint</Application>
  <PresentationFormat>Widescreen</PresentationFormat>
  <Paragraphs>20</Paragraphs>
  <Slides>5</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vt:i4>
      </vt:variant>
    </vt:vector>
  </HeadingPairs>
  <TitlesOfParts>
    <vt:vector size="14" baseType="lpstr">
      <vt:lpstr>Arial</vt:lpstr>
      <vt:lpstr>Calibri</vt:lpstr>
      <vt:lpstr>Calibri Light</vt:lpstr>
      <vt:lpstr>Nexa</vt:lpstr>
      <vt:lpstr>Nexa Book</vt:lpstr>
      <vt:lpstr>Nexa Heavy</vt:lpstr>
      <vt:lpstr>Nexa Light</vt:lpstr>
      <vt:lpstr>Nexa Thin</vt:lpstr>
      <vt:lpstr>Office Theme</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Willard, Douglas A.</dc:creator>
  <cp:lastModifiedBy>Willard, Douglas A.</cp:lastModifiedBy>
  <cp:revision>352</cp:revision>
  <cp:lastPrinted>2019-05-07T13:39:46Z</cp:lastPrinted>
  <dcterms:created xsi:type="dcterms:W3CDTF">2019-01-22T14:50:06Z</dcterms:created>
  <dcterms:modified xsi:type="dcterms:W3CDTF">2022-06-08T18:41:41Z</dcterms:modified>
</cp:coreProperties>
</file>